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tr-T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E55815-89FE-4B4A-B31B-A3D095A387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AE44BF-F05D-49A9-876F-B070516B5F48}" type="datetimeFigureOut">
              <a:rPr lang="tr-TR" smtClean="0"/>
              <a:t>09.11.2015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38400" y="5013176"/>
            <a:ext cx="3962400" cy="701824"/>
          </a:xfrm>
        </p:spPr>
        <p:txBody>
          <a:bodyPr>
            <a:normAutofit/>
          </a:bodyPr>
          <a:lstStyle/>
          <a:p>
            <a:r>
              <a:rPr lang="tr-T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Tekirdağ Büyükşehir Belediyesi</a:t>
            </a:r>
          </a:p>
          <a:p>
            <a:r>
              <a:rPr lang="tr-T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04 Kasım 2015</a:t>
            </a:r>
            <a:endParaRPr lang="tr-TR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1447800"/>
            <a:ext cx="5285184" cy="21336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KAMU’DA ETİK KÜLTÜRÜ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Güç ve Onur</a:t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«Strength and </a:t>
            </a:r>
            <a:r>
              <a:rPr lang="tr-T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Honor</a:t>
            </a: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Gladyatör»…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60" y="4167017"/>
            <a:ext cx="3879180" cy="26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Etik,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yerde her an…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4057601" cy="15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Emanet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bilinci…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32" y="4270201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Kamu Personelinden Beklenen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Etik Davranışlar…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8640"/>
            <a:ext cx="4640560" cy="29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Etik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ikilemler…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72694"/>
            <a:ext cx="5905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Etik Davranış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İlkeleri…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847725"/>
            <a:ext cx="2857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 Görevin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Yerine Getirilmesinde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Kamu Hizmeti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Bilinci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Hizmet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Standartlar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ına Uyma, Vatandaşa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Yol Gösterme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Nezaket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Saygı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Amaç ve Misyona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Bağlılık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(4)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Dürüstlük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Tarafsızlık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447800"/>
            <a:ext cx="6077272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Geleneksel Kamu Yönetimi’nden Yeni Yaklaşımlara Yöneliş: 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YÖNETİŞİM…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52187"/>
            <a:ext cx="2205205" cy="16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(5)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Takdir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Yetkisi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nin Kullanımından Kaçınma veya Kişisel Çıkar Sağlama Amacıyla Kullanılması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(6)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Hizmet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Kayırmacılığı 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(7)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Saygınlık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Güven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(8) Yetkili Makamlara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Bildirim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(9)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Çıkar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Çatışmasından Kaçınma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(9)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Eski Kamu Görevlileriyle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İlişkiler 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(10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Kamu Görevlisinin Ayrıldıktan Sonra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Kurumla İş Yapması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(11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İkinci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Bir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İş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 Çalışma 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(12)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Kendisine ve/veya Yakınlarına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Çıkar Sağlama 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(13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Adam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Kayırmacılık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8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447800"/>
            <a:ext cx="6077272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Yönetişim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sorunları çözebildi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mi?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50" y="404664"/>
            <a:ext cx="4667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(14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Yapılan İş için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Özel Ücret Alma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(15)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Aracılık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(16) Görev Sırasında Elde Edilen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Bilgilerin Açıklanması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(17)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Hediye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Alma</a:t>
            </a:r>
            <a:endParaRPr lang="tr-T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(18)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Savurganlık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 Kaçınma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25-31 Mayıs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Etik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Haftası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Mayıs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Etik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Günü…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Teşekkür Ederim…</a:t>
            </a:r>
            <a:endParaRPr lang="tr-T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447800"/>
            <a:ext cx="6077272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Christian WULFF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Almanya Eski Cumhurbaşkanı (2010-2012)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«Çörek Vakası»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66009"/>
            <a:ext cx="1743075" cy="24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5364088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ÇÖZÜM: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Hayatımızın her alanında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ahlaklı ve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Mesleğimizin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anında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etik olmak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”…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08" y="188640"/>
            <a:ext cx="2009324" cy="44118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5599"/>
            <a:ext cx="4267200" cy="16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İnsanoğlunun 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Ahlak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Döngüsü:</a:t>
            </a:r>
            <a: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“Yedi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yaşına kadar ne 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çekerseniz</a:t>
            </a:r>
            <a:b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Yetmişine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kadar onu izlersiniz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”…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33" y="4328120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Aile-Akrabalar-Mahalle-Okul ve Meslek</a:t>
            </a:r>
            <a:b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«Ben Bana Öğretilenlerden İbaretim»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7" y="4365104"/>
            <a:ext cx="4470748" cy="22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«Ama </a:t>
            </a:r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kendimi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yenileyebilirim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»…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685" y="4227537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412776"/>
            <a:ext cx="6732240" cy="277328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Konfüçyüs…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83" y="1052736"/>
            <a:ext cx="31718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eşik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ileşi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leş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89</TotalTime>
  <Words>213</Words>
  <Application>Microsoft Office PowerPoint</Application>
  <PresentationFormat>Ekran Gösterisi (4:3)</PresentationFormat>
  <Paragraphs>38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Bileşik</vt:lpstr>
      <vt:lpstr>KAMU’DA ETİK KÜLTÜRÜ</vt:lpstr>
      <vt:lpstr>Geleneksel Kamu Yönetimi’nden Yeni Yaklaşımlara Yöneliş:  YÖNETİŞİM…</vt:lpstr>
      <vt:lpstr>Yönetişim sorunları çözebildi mi?</vt:lpstr>
      <vt:lpstr>Christian WULFF Almanya Eski Cumhurbaşkanı (2010-2012)  «Çörek Vakası»</vt:lpstr>
      <vt:lpstr>ÇÖZÜM: “Hayatımızın her alanında ahlaklı ve Mesleğimizin her anında etik olmak”… </vt:lpstr>
      <vt:lpstr>İnsanoğlunun Ahlak Döngüsü: “Yedi yaşına kadar ne çekerseniz Yetmişine kadar onu izlersiniz”…</vt:lpstr>
      <vt:lpstr>Aile-Akrabalar-Mahalle-Okul ve Meslek «Ben Bana Öğretilenlerden İbaretim»</vt:lpstr>
      <vt:lpstr>«Ama kendimi yenileyebilirim»…</vt:lpstr>
      <vt:lpstr>Konfüçyüs…</vt:lpstr>
      <vt:lpstr>Güç ve Onur «Strength and Honor Gladyatör»…</vt:lpstr>
      <vt:lpstr>Etik, her yerde her an…</vt:lpstr>
      <vt:lpstr>Emanet bilinci…</vt:lpstr>
      <vt:lpstr>Kamu Personelinden Beklenen Etik Davranışlar…</vt:lpstr>
      <vt:lpstr>Etik ikilemler…</vt:lpstr>
      <vt:lpstr>Etik Davranış İlkeleri…</vt:lpstr>
      <vt:lpstr>(1) Görevin Yerine Getirilmesinde Kamu Hizmeti Bilinci</vt:lpstr>
      <vt:lpstr>(2) Hizmet Standartlarına Uyma, Vatandaşa Yol Gösterme, Nezaket ve Saygı</vt:lpstr>
      <vt:lpstr>(3) Amaç ve Misyona Bağlılık</vt:lpstr>
      <vt:lpstr>(4) Dürüstlük ve Tarafsızlık</vt:lpstr>
      <vt:lpstr>(5) Takdir Yetkisinin Kullanımından Kaçınma veya Kişisel Çıkar Sağlama Amacıyla Kullanılması</vt:lpstr>
      <vt:lpstr>(6) Hizmet Kayırmacılığı </vt:lpstr>
      <vt:lpstr>(7) Saygınlık ve Güven</vt:lpstr>
      <vt:lpstr>(8) Yetkili Makamlara Bildirim</vt:lpstr>
      <vt:lpstr>(9) Çıkar Çatışmasından Kaçınma</vt:lpstr>
      <vt:lpstr>(9) Eski Kamu Görevlileriyle İlişkiler </vt:lpstr>
      <vt:lpstr>(10) Kamu Görevlisinin Ayrıldıktan Sonra Kurumla İş Yapması</vt:lpstr>
      <vt:lpstr>(11) İkinci Bir İşte Çalışma </vt:lpstr>
      <vt:lpstr>(12) Kendisine ve/veya Yakınlarına Çıkar Sağlama </vt:lpstr>
      <vt:lpstr>(13) Adam Kayırmacılık</vt:lpstr>
      <vt:lpstr>(14) Yapılan İş için Özel Ücret Alma</vt:lpstr>
      <vt:lpstr>(15) Aracılık</vt:lpstr>
      <vt:lpstr>(16) Görev Sırasında Elde Edilen Bilgilerin Açıklanması</vt:lpstr>
      <vt:lpstr>(17) Hediye Alma</vt:lpstr>
      <vt:lpstr>(18) Savurganlıktan Kaçınma</vt:lpstr>
      <vt:lpstr>25-31 Mayıs Etik Haftası 25 Mayıs Etik Günü…</vt:lpstr>
      <vt:lpstr>Teşekkür Ederim…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KAMU’DA ETİK KÜLTÜRÜ</dc:title>
  <dc:creator>Saray MYO-2</dc:creator>
  <cp:lastModifiedBy>Tamer Artun</cp:lastModifiedBy>
  <cp:revision>31</cp:revision>
  <dcterms:created xsi:type="dcterms:W3CDTF">2015-11-03T19:27:31Z</dcterms:created>
  <dcterms:modified xsi:type="dcterms:W3CDTF">2015-11-09T09:59:19Z</dcterms:modified>
</cp:coreProperties>
</file>