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AE7F-4647-4249-899C-3E6EDA95743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E54F-06D7-42B9-89C8-3554EA2377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5880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AE7F-4647-4249-899C-3E6EDA95743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E54F-06D7-42B9-89C8-3554EA2377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6952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AE7F-4647-4249-899C-3E6EDA95743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E54F-06D7-42B9-89C8-3554EA2377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505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AE7F-4647-4249-899C-3E6EDA95743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E54F-06D7-42B9-89C8-3554EA2377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382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AE7F-4647-4249-899C-3E6EDA95743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E54F-06D7-42B9-89C8-3554EA2377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45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AE7F-4647-4249-899C-3E6EDA95743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E54F-06D7-42B9-89C8-3554EA2377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70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AE7F-4647-4249-899C-3E6EDA95743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E54F-06D7-42B9-89C8-3554EA2377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24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AE7F-4647-4249-899C-3E6EDA95743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E54F-06D7-42B9-89C8-3554EA2377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941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AE7F-4647-4249-899C-3E6EDA95743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E54F-06D7-42B9-89C8-3554EA2377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23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AE7F-4647-4249-899C-3E6EDA95743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E54F-06D7-42B9-89C8-3554EA2377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759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AE7F-4647-4249-899C-3E6EDA95743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E54F-06D7-42B9-89C8-3554EA2377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383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8AE7F-4647-4249-899C-3E6EDA95743F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0E54F-06D7-42B9-89C8-3554EA2377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15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433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083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Cihat Akçakaya</dc:creator>
  <cp:lastModifiedBy>Cihat Akçakaya</cp:lastModifiedBy>
  <cp:revision>2</cp:revision>
  <dcterms:created xsi:type="dcterms:W3CDTF">2020-01-03T10:46:45Z</dcterms:created>
  <dcterms:modified xsi:type="dcterms:W3CDTF">2020-01-16T05:46:27Z</dcterms:modified>
</cp:coreProperties>
</file>